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80" r:id="rId3"/>
    <p:sldId id="257" r:id="rId4"/>
    <p:sldId id="258" r:id="rId5"/>
    <p:sldId id="259" r:id="rId6"/>
    <p:sldId id="268" r:id="rId7"/>
    <p:sldId id="269" r:id="rId8"/>
    <p:sldId id="270" r:id="rId9"/>
    <p:sldId id="28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37F7-9D12-4905-885C-9665B86EEAF1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9B1B9-830C-4C7B-A4ED-F3CD069C0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72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B4D-4078-4FCD-8DA0-A9340ABF451A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3791-B37A-42A7-BC29-535A30159C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B4D-4078-4FCD-8DA0-A9340ABF451A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3791-B37A-42A7-BC29-535A30159C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B4D-4078-4FCD-8DA0-A9340ABF451A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3791-B37A-42A7-BC29-535A30159C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B4D-4078-4FCD-8DA0-A9340ABF451A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3791-B37A-42A7-BC29-535A30159C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B4D-4078-4FCD-8DA0-A9340ABF451A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3791-B37A-42A7-BC29-535A30159C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B4D-4078-4FCD-8DA0-A9340ABF451A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3791-B37A-42A7-BC29-535A30159C9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B4D-4078-4FCD-8DA0-A9340ABF451A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3791-B37A-42A7-BC29-535A30159C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B4D-4078-4FCD-8DA0-A9340ABF451A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3791-B37A-42A7-BC29-535A30159C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B4D-4078-4FCD-8DA0-A9340ABF451A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3791-B37A-42A7-BC29-535A30159C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B4D-4078-4FCD-8DA0-A9340ABF451A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5B3791-B37A-42A7-BC29-535A30159C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B4D-4078-4FCD-8DA0-A9340ABF451A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3791-B37A-42A7-BC29-535A30159C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955B4D-4078-4FCD-8DA0-A9340ABF451A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C5B3791-B37A-42A7-BC29-535A30159C9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TEASER%20BATBALL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ogo de la Commission europée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8" y="763537"/>
            <a:ext cx="47625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 t="50142" r="22009" b="27478"/>
          <a:stretch>
            <a:fillRect/>
          </a:stretch>
        </p:blipFill>
        <p:spPr bwMode="auto">
          <a:xfrm>
            <a:off x="539552" y="2700337"/>
            <a:ext cx="8208912" cy="324894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1043608" y="3140968"/>
            <a:ext cx="151216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300192" y="2996952"/>
            <a:ext cx="208823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9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7948364" cy="975008"/>
          </a:xfrm>
        </p:spPr>
        <p:txBody>
          <a:bodyPr/>
          <a:lstStyle/>
          <a:p>
            <a:r>
              <a:rPr lang="fr-FR" sz="8800" dirty="0" smtClean="0"/>
              <a:t>BATBALL</a:t>
            </a:r>
            <a:endParaRPr lang="fr-FR" sz="88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" y="1484784"/>
            <a:ext cx="6381877" cy="4676971"/>
          </a:xfrm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1620688" cy="16561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75" y="188640"/>
            <a:ext cx="1609950" cy="17718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71" y="3501008"/>
            <a:ext cx="3562529" cy="32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Italie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64704"/>
            <a:ext cx="4884692" cy="1814314"/>
          </a:xfrm>
        </p:spPr>
      </p:pic>
      <p:sp>
        <p:nvSpPr>
          <p:cNvPr id="6" name="ZoneTexte 5"/>
          <p:cNvSpPr txBox="1"/>
          <p:nvPr/>
        </p:nvSpPr>
        <p:spPr>
          <a:xfrm flipH="1">
            <a:off x="2915816" y="342900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Championnat à 9 équipes</a:t>
            </a:r>
            <a:endParaRPr lang="fr-FR" sz="3600" b="1" dirty="0"/>
          </a:p>
        </p:txBody>
      </p:sp>
      <p:pic>
        <p:nvPicPr>
          <p:cNvPr id="2050" name="Picture 2" descr="ROMA ALL BLI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0" y="1988840"/>
            <a:ext cx="2664296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" y="2834775"/>
            <a:ext cx="2577616" cy="102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BLUE FIRE CUS BRES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89113"/>
            <a:ext cx="16192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IORENTINA BX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23756"/>
            <a:ext cx="16192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 PATRINI MALNA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2" y="5661248"/>
            <a:ext cx="16192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LAMPI MILA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44305"/>
            <a:ext cx="16192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THUNDER'S 5 MILAN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12155"/>
            <a:ext cx="16192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FORTITUDO BASEBAL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75" y="4185581"/>
            <a:ext cx="16192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LIONS CLU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75" y="5461931"/>
            <a:ext cx="16192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9018"/>
            <a:ext cx="2304593" cy="2256126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51" y="2598911"/>
            <a:ext cx="2126233" cy="21262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7544" y="55079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Nogent Sur Marne	           		Pau            		 Montpellier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255085"/>
            <a:ext cx="2841897" cy="2903676"/>
          </a:xfrm>
          <a:prstGeom prst="rect">
            <a:avLst/>
          </a:prstGeom>
        </p:spPr>
      </p:pic>
      <p:pic>
        <p:nvPicPr>
          <p:cNvPr id="2050" name="Picture 2" descr="Les Pumas de P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98084"/>
            <a:ext cx="2748201" cy="183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Allemagne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57" y="2905333"/>
            <a:ext cx="3296110" cy="1171739"/>
          </a:xfrm>
        </p:spPr>
      </p:pic>
      <p:pic>
        <p:nvPicPr>
          <p:cNvPr id="1026" name="Picture 2" descr="https://upload.wikimedia.org/wikipedia/fr/e/e8/DBV_logo_hellgelb_1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020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 Objectives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5208692"/>
          </a:xfrm>
        </p:spPr>
        <p:txBody>
          <a:bodyPr>
            <a:no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 smtClean="0"/>
              <a:t>Cooperation </a:t>
            </a:r>
            <a:r>
              <a:rPr lang="en-US" sz="3200" dirty="0"/>
              <a:t>between volunteers and universities to develop international means of communication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Train future professionals able to understand the various disability policies in Europe.</a:t>
            </a:r>
            <a:endParaRPr lang="fr-FR" sz="3200" b="0" dirty="0"/>
          </a:p>
          <a:p>
            <a:endParaRPr lang="fr-F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err="1" smtClean="0"/>
              <a:t>Promote</a:t>
            </a:r>
            <a:r>
              <a:rPr lang="fr-FR" sz="3200" dirty="0" smtClean="0"/>
              <a:t> </a:t>
            </a:r>
            <a:r>
              <a:rPr lang="fr-FR" sz="3200" dirty="0"/>
              <a:t>international </a:t>
            </a:r>
            <a:r>
              <a:rPr lang="fr-FR" sz="3200" dirty="0" smtClean="0"/>
              <a:t>meetings.</a:t>
            </a:r>
            <a:endParaRPr lang="fr-FR" sz="3200" dirty="0"/>
          </a:p>
          <a:p>
            <a:pPr>
              <a:buFont typeface="Wingdings" panose="05000000000000000000" pitchFamily="2" charset="2"/>
              <a:buChar char="Ø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976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 smtClean="0"/>
              <a:t>expected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620688"/>
            <a:ext cx="7520940" cy="5472608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Design </a:t>
            </a:r>
            <a:r>
              <a:rPr lang="en-US" sz="3200" dirty="0"/>
              <a:t>educational case in 4 languages: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/>
              <a:t>Video </a:t>
            </a:r>
            <a:r>
              <a:rPr lang="en-US" sz="3200" b="0" dirty="0"/>
              <a:t>documents: training exercises, game phases, routine and arbitration mechanics  game notebooks (players, coaches, referees, scorers),</a:t>
            </a:r>
            <a:endParaRPr lang="fr-FR" b="0" dirty="0" smtClean="0"/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/>
              <a:t>International tournaments </a:t>
            </a:r>
            <a:endParaRPr lang="en-US" sz="3200" b="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/>
              <a:t>Adaptation </a:t>
            </a:r>
            <a:r>
              <a:rPr lang="en-US" sz="3200" b="0" dirty="0"/>
              <a:t>of the material to a synthetic playing surface</a:t>
            </a:r>
          </a:p>
          <a:p>
            <a:pPr marL="0" indent="0"/>
            <a:endParaRPr lang="fr-FR" sz="3200" b="0" dirty="0"/>
          </a:p>
        </p:txBody>
      </p:sp>
    </p:spTree>
    <p:extLst>
      <p:ext uri="{BB962C8B-B14F-4D97-AF65-F5344CB8AC3E}">
        <p14:creationId xmlns:p14="http://schemas.microsoft.com/office/powerpoint/2010/main" val="27738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</a:t>
            </a:r>
            <a:r>
              <a:rPr lang="fr-FR" dirty="0" err="1"/>
              <a:t>expected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36684"/>
          </a:xfrm>
        </p:spPr>
        <p:txBody>
          <a:bodyPr>
            <a:normAutofit fontScale="92500" lnSpcReduction="10000"/>
          </a:bodyPr>
          <a:lstStyle/>
          <a:p>
            <a:endParaRPr lang="en-US" sz="44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0" dirty="0"/>
              <a:t>Increase in the number of practitioners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400" b="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0" dirty="0"/>
              <a:t>Training of Blind baseball teaching specialists at European level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0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86" y="1100138"/>
            <a:ext cx="3891653" cy="3579812"/>
          </a:xfrm>
        </p:spPr>
      </p:pic>
    </p:spTree>
    <p:extLst>
      <p:ext uri="{BB962C8B-B14F-4D97-AF65-F5344CB8AC3E}">
        <p14:creationId xmlns:p14="http://schemas.microsoft.com/office/powerpoint/2010/main" val="37251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243</TotalTime>
  <Words>81</Words>
  <Application>Microsoft Office PowerPoint</Application>
  <PresentationFormat>Affichage à l'écran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Angles</vt:lpstr>
      <vt:lpstr>Présentation PowerPoint</vt:lpstr>
      <vt:lpstr>BATBALL</vt:lpstr>
      <vt:lpstr>Italie</vt:lpstr>
      <vt:lpstr>FRANCE</vt:lpstr>
      <vt:lpstr>Allemagne</vt:lpstr>
      <vt:lpstr>Project Objectives </vt:lpstr>
      <vt:lpstr>Results expected </vt:lpstr>
      <vt:lpstr>impact expected 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VAUTRIN JM</dc:creator>
  <cp:lastModifiedBy>Jean-Marie Vautrin</cp:lastModifiedBy>
  <cp:revision>34</cp:revision>
  <dcterms:created xsi:type="dcterms:W3CDTF">2016-11-23T10:16:14Z</dcterms:created>
  <dcterms:modified xsi:type="dcterms:W3CDTF">2018-01-18T10:44:49Z</dcterms:modified>
</cp:coreProperties>
</file>